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41" r:id="rId2"/>
    <p:sldId id="542" r:id="rId3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635D"/>
    <a:srgbClr val="B76963"/>
    <a:srgbClr val="A12C3E"/>
    <a:srgbClr val="BA605D"/>
    <a:srgbClr val="005795"/>
    <a:srgbClr val="E8E221"/>
    <a:srgbClr val="00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818D-070F-4582-9558-5AE91631C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7CA118-32AB-41B6-9AF9-E02660991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B4097-4E69-46D5-8EE4-69C624875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81F37-3A73-4990-808B-43FC41937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2C2F1-2CD3-4AD3-8856-BEDD56BF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2CFEB57-777C-2AD7-A374-14288F8BA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44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C0B73-25D7-4058-8CCB-C94AF112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3484B-FD56-4214-AC5C-6EECB9BD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BD07A-0CAE-44C8-B882-1B3BF0A8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0CB3C-023A-4A7A-B206-8BAAC459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5CDF9-559C-489A-8F9D-2AF35C9F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7407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019F-EC42-4E62-B077-123395ED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69453-BECD-4A39-89F3-7E509B0D2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E5F0B-7323-416F-A09E-97468B39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44439-0171-4AA9-8BE8-9265DE84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5C3BD-D891-4344-8839-38DA99232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225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4F25-EAEF-441D-A5E2-F0831B23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B10BE-7511-4BD1-B96F-CD0EB55572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20F4D-4B6F-4FBF-BEED-B4B898B09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71A61-59D1-4832-9D4B-863D1C3CC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CD0B2-E7CB-4AC7-879E-17CE79A3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6B7D8-61B8-44D1-B5CF-8CFF82B0E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005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194C6-8B0A-48DB-B193-6EF1F9FE9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FC988-72E6-4E16-8C01-B13A3A9B9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BD1BD-DC4B-4444-A8C1-D131000C0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B4EDB1-D527-4795-BE5F-9888B7787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AFA7D6-7A3A-452A-A6B8-B8AC7895F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6F440E-8A2A-40EC-B2C7-BEFC84C5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3EA07-BB08-4BF5-B430-5AACD5B4D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1C9ADC-F7D0-4747-81BB-6E2167CC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3650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39F6C-AD2D-4625-87E9-7BA23A4B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F1140-0ACB-4966-BB98-26D91386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D07FD-DBBF-4E58-853D-8EE8BFFD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8CEC0-030B-483D-AE29-DC2A14738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4951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E8EAE-3356-4E0D-B2BD-9995CA49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99D05-4F45-4581-BFD6-E7BFBFD2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E30C-F5C0-4A62-BDE3-AEB968E6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3061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FD6A0-AA14-4EB7-8948-66E287C1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AEDAE-AD82-49C1-AE4A-5AAB791F0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E2AFD-CC17-42D9-8546-E210C96F9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EC6BF-389A-466D-B21D-F84E8595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0F4C-ADF7-4245-AA59-ADBB81C6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54C1D-7613-438C-B928-60EEDDA97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764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095F-5026-4F6F-9FBE-E7F7D86D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345E2-07E8-4F2B-A52E-0D3625721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28D52-E78C-48E7-84CE-F021A35E3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701A0-6509-47A4-BBF1-53FB65B8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FEFB6-EF54-40E5-AE31-F8C66FC44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03ADB-0C68-43E6-85C2-C199069B9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1053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2A7F3-66D9-40C3-BAA4-93D16C55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2B4B5-B8C3-4082-A298-03B30EE58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49E1C-F2D9-433F-97B3-1E96E4D2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F212A-FAE5-4A17-957D-35B4E503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12A12-B58B-4A33-A073-5BBBCDD9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25830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392877-5FFF-46B0-8FE4-AF5BA219C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4A5CE-2439-483D-B58E-A6799AC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FE789-3E58-46EC-A501-1B8E59EF8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74EFC-125E-4181-9B69-63C06AD7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6E54D-3238-4643-8E14-32BE0671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6454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CB4F27-ADD0-404A-AC59-F673438E2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C64FB-F309-4910-9452-6DF6FF22C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E0B51-8C6E-4F4E-9712-9388F83F5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EBE7B-603C-491B-9D3F-3680B80E7094}" type="datetimeFigureOut">
              <a:rPr lang="en-DE" smtClean="0"/>
              <a:t>01/09/2026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2201D-00B4-40F8-81B3-5DC93E42F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E0BE0-A37A-416F-82C1-50340F4D4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16F55-AACC-4380-996B-867FF52753BE}" type="slidenum">
              <a:rPr lang="en-DE" smtClean="0"/>
              <a:t>‹#›</a:t>
            </a:fld>
            <a:endParaRPr lang="en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A60AAA2-23CC-598A-4FC2-09774061955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C4DCB00-1E21-0720-32B2-EF927BCDAEE7}"/>
              </a:ext>
            </a:extLst>
          </p:cNvPr>
          <p:cNvSpPr/>
          <p:nvPr/>
        </p:nvSpPr>
        <p:spPr>
          <a:xfrm>
            <a:off x="5875028" y="1803578"/>
            <a:ext cx="6227806" cy="4893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dirty="0">
                <a:solidFill>
                  <a:schemeClr val="bg1"/>
                </a:solidFill>
                <a:latin typeface="Causten Round" pitchFamily="2" charset="77"/>
              </a:rPr>
              <a:t>Titel</a:t>
            </a:r>
            <a:endParaRPr lang="en-US" sz="5400" dirty="0">
              <a:solidFill>
                <a:schemeClr val="bg1"/>
              </a:solidFill>
              <a:latin typeface="Causten Round" pitchFamily="2" charset="77"/>
            </a:endParaRPr>
          </a:p>
          <a:p>
            <a:endParaRPr lang="en-US" sz="3600" dirty="0">
              <a:solidFill>
                <a:schemeClr val="bg1"/>
              </a:solidFill>
              <a:latin typeface="Causten Round" pitchFamily="2" charset="77"/>
            </a:endParaRPr>
          </a:p>
          <a:p>
            <a:r>
              <a:rPr lang="en-US" sz="3600" dirty="0">
                <a:solidFill>
                  <a:schemeClr val="bg1"/>
                </a:solidFill>
                <a:latin typeface="Causten Round" pitchFamily="2" charset="77"/>
              </a:rPr>
              <a:t>Chairs/Speaker:</a:t>
            </a:r>
          </a:p>
          <a:p>
            <a:r>
              <a:rPr lang="en-US" sz="3600" dirty="0">
                <a:solidFill>
                  <a:schemeClr val="bg1"/>
                </a:solidFill>
                <a:latin typeface="Causten Round" pitchFamily="2" charset="77"/>
              </a:rPr>
              <a:t>XXX</a:t>
            </a:r>
          </a:p>
          <a:p>
            <a:r>
              <a:rPr lang="en-US" sz="3600" dirty="0">
                <a:solidFill>
                  <a:schemeClr val="bg1"/>
                </a:solidFill>
                <a:latin typeface="Causten Round" pitchFamily="2" charset="77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552750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BD7C7-CB2E-C4FC-F66C-72F4B11F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3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Causten Round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Anna Plaßmann</cp:lastModifiedBy>
  <cp:revision>28</cp:revision>
  <dcterms:created xsi:type="dcterms:W3CDTF">2020-09-24T13:54:05Z</dcterms:created>
  <dcterms:modified xsi:type="dcterms:W3CDTF">2026-09-01T10:16:53Z</dcterms:modified>
</cp:coreProperties>
</file>